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4452"/>
  </p:normalViewPr>
  <p:slideViewPr>
    <p:cSldViewPr snapToGrid="0" snapToObjects="1">
      <p:cViewPr varScale="1">
        <p:scale>
          <a:sx n="105" d="100"/>
          <a:sy n="105" d="100"/>
        </p:scale>
        <p:origin x="20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945576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559556" y="232012"/>
            <a:ext cx="6122826" cy="553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3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>
                <a:latin typeface="Georgia" panose="02040502050405020303" pitchFamily="18" charset="0"/>
              </a:rPr>
              <a:t>Our Lesson Routines.                  </a:t>
            </a:r>
            <a:endParaRPr sz="2400" b="0" dirty="0">
              <a:solidFill>
                <a:schemeClr val="bg2">
                  <a:lumMod val="60000"/>
                  <a:lumOff val="4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7452" y="1499476"/>
            <a:ext cx="10523572" cy="47089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5 </a:t>
            </a: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to Start: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" panose="02020502070401020303" pitchFamily="18" charset="0"/>
              <a:ea typeface="Baskerville" panose="02020502070401020303" pitchFamily="18" charset="0"/>
              <a:cs typeface="Arial" charset="0"/>
              <a:sym typeface="Calibri"/>
            </a:endParaRP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Learners arrive in respectful manner and line up outside the class until the teacher asks them to enter the classroom.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Learners have relevant equipment ready.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Stimulus or task is available when they arrive to provoke thoughts or ideas.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Learners are thinking of questions they might have.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iPads/appropriate technology are ready and charged if needed.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" panose="02020502070401020303" pitchFamily="18" charset="0"/>
              <a:ea typeface="Baskerville" panose="02020502070401020303" pitchFamily="18" charset="0"/>
              <a:cs typeface="Arial" charset="0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" panose="02020502070401020303" pitchFamily="18" charset="0"/>
              <a:ea typeface="Baskerville" panose="02020502070401020303" pitchFamily="18" charset="0"/>
              <a:cs typeface="Arial" charset="0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000" b="1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4</a:t>
            </a:r>
            <a:r>
              <a:rPr lang="en-US" sz="2000" b="1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  to Finish: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Leave</a:t>
            </a:r>
            <a:r>
              <a:rPr kumimoji="0" lang="en-US" sz="20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 the furniture in a USABLE layout.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</a:pPr>
            <a:r>
              <a:rPr lang="en-US" sz="2000" baseline="0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Clear</a:t>
            </a:r>
            <a:r>
              <a:rPr lang="en-US" sz="2000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 the whiteboards, leave pens and rubber for the next teacher.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Leave</a:t>
            </a:r>
            <a:r>
              <a:rPr kumimoji="0" lang="en-US" sz="20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  <a:sym typeface="Calibri"/>
              </a:rPr>
              <a:t> the room tidy and clear of rubbish.</a:t>
            </a:r>
          </a:p>
          <a:p>
            <a:pPr marL="457200" marR="0" indent="-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</a:pPr>
            <a:r>
              <a:rPr lang="en-US" sz="2000" baseline="0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Turn</a:t>
            </a:r>
            <a:r>
              <a:rPr lang="en-US" sz="2000" dirty="0">
                <a:latin typeface="Baskerville" panose="02020502070401020303" pitchFamily="18" charset="0"/>
                <a:ea typeface="Baskerville" panose="02020502070401020303" pitchFamily="18" charset="0"/>
                <a:cs typeface="Arial" charset="0"/>
              </a:rPr>
              <a:t> off the projector, aircon and lights if it is the last learning session of the day.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askerville" panose="02020502070401020303" pitchFamily="18" charset="0"/>
              <a:ea typeface="Baskerville" panose="02020502070401020303" pitchFamily="18" charset="0"/>
              <a:cs typeface="Arial" charset="0"/>
              <a:sym typeface="Calibri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73F071-FD39-D848-AC7C-A6D15C1BA7E8}"/>
              </a:ext>
            </a:extLst>
          </p:cNvPr>
          <p:cNvCxnSpPr/>
          <p:nvPr/>
        </p:nvCxnSpPr>
        <p:spPr>
          <a:xfrm>
            <a:off x="0" y="1175657"/>
            <a:ext cx="12192000" cy="0"/>
          </a:xfrm>
          <a:prstGeom prst="line">
            <a:avLst/>
          </a:prstGeom>
          <a:noFill/>
          <a:ln w="4445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5433737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122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</vt:lpstr>
      <vt:lpstr>Calibri</vt:lpstr>
      <vt:lpstr>Calibri Light</vt:lpstr>
      <vt:lpstr>Georgia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Paul Walton</cp:lastModifiedBy>
  <cp:revision>26</cp:revision>
  <dcterms:modified xsi:type="dcterms:W3CDTF">2019-09-14T11:31:23Z</dcterms:modified>
</cp:coreProperties>
</file>